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5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518C8-584A-49FE-B9B9-617D34B38112}" v="1" dt="2022-07-11T12:33:18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Polanski" userId="0d104399-68a3-400f-ad56-1a07680c1a32" providerId="ADAL" clId="{D52518C8-584A-49FE-B9B9-617D34B38112}"/>
    <pc:docChg chg="custSel modSld">
      <pc:chgData name="Sally Polanski" userId="0d104399-68a3-400f-ad56-1a07680c1a32" providerId="ADAL" clId="{D52518C8-584A-49FE-B9B9-617D34B38112}" dt="2022-07-11T12:38:24.419" v="465" actId="20577"/>
      <pc:docMkLst>
        <pc:docMk/>
      </pc:docMkLst>
      <pc:sldChg chg="addSp delSp modSp mod">
        <pc:chgData name="Sally Polanski" userId="0d104399-68a3-400f-ad56-1a07680c1a32" providerId="ADAL" clId="{D52518C8-584A-49FE-B9B9-617D34B38112}" dt="2022-07-11T12:38:24.419" v="465" actId="20577"/>
        <pc:sldMkLst>
          <pc:docMk/>
          <pc:sldMk cId="3972970902" sldId="256"/>
        </pc:sldMkLst>
        <pc:spChg chg="mod">
          <ac:chgData name="Sally Polanski" userId="0d104399-68a3-400f-ad56-1a07680c1a32" providerId="ADAL" clId="{D52518C8-584A-49FE-B9B9-617D34B38112}" dt="2022-07-11T12:31:57.958" v="64" actId="1076"/>
          <ac:spMkLst>
            <pc:docMk/>
            <pc:sldMk cId="3972970902" sldId="256"/>
            <ac:spMk id="15" creationId="{724707DB-5BE4-4073-FD1D-9EB1497643D0}"/>
          </ac:spMkLst>
        </pc:spChg>
        <pc:spChg chg="del mod">
          <ac:chgData name="Sally Polanski" userId="0d104399-68a3-400f-ad56-1a07680c1a32" providerId="ADAL" clId="{D52518C8-584A-49FE-B9B9-617D34B38112}" dt="2022-07-11T12:36:18.712" v="384" actId="478"/>
          <ac:spMkLst>
            <pc:docMk/>
            <pc:sldMk cId="3972970902" sldId="256"/>
            <ac:spMk id="18" creationId="{C477C2B4-D147-5FF4-495C-FFE95B6C64A5}"/>
          </ac:spMkLst>
        </pc:spChg>
        <pc:spChg chg="add mod">
          <ac:chgData name="Sally Polanski" userId="0d104399-68a3-400f-ad56-1a07680c1a32" providerId="ADAL" clId="{D52518C8-584A-49FE-B9B9-617D34B38112}" dt="2022-07-11T12:38:24.419" v="465" actId="20577"/>
          <ac:spMkLst>
            <pc:docMk/>
            <pc:sldMk cId="3972970902" sldId="256"/>
            <ac:spMk id="22" creationId="{9FD59461-CCB8-7A25-0A87-8E48C762CFDF}"/>
          </ac:spMkLst>
        </pc:spChg>
        <pc:picChg chg="mod">
          <ac:chgData name="Sally Polanski" userId="0d104399-68a3-400f-ad56-1a07680c1a32" providerId="ADAL" clId="{D52518C8-584A-49FE-B9B9-617D34B38112}" dt="2022-07-11T12:37:18.702" v="389" actId="1076"/>
          <ac:picMkLst>
            <pc:docMk/>
            <pc:sldMk cId="3972970902" sldId="256"/>
            <ac:picMk id="17" creationId="{C18DF3AF-71BF-8C0D-F45A-6FD88D5D7041}"/>
          </ac:picMkLst>
        </pc:picChg>
        <pc:cxnChg chg="mod">
          <ac:chgData name="Sally Polanski" userId="0d104399-68a3-400f-ad56-1a07680c1a32" providerId="ADAL" clId="{D52518C8-584A-49FE-B9B9-617D34B38112}" dt="2022-07-10T21:44:03.082" v="47" actId="14100"/>
          <ac:cxnSpMkLst>
            <pc:docMk/>
            <pc:sldMk cId="3972970902" sldId="256"/>
            <ac:cxnSpMk id="14" creationId="{112FFA18-759B-CF8D-156A-AC9537D462B4}"/>
          </ac:cxnSpMkLst>
        </pc:cxnChg>
        <pc:cxnChg chg="mod">
          <ac:chgData name="Sally Polanski" userId="0d104399-68a3-400f-ad56-1a07680c1a32" providerId="ADAL" clId="{D52518C8-584A-49FE-B9B9-617D34B38112}" dt="2022-07-11T12:36:54.625" v="387" actId="14100"/>
          <ac:cxnSpMkLst>
            <pc:docMk/>
            <pc:sldMk cId="3972970902" sldId="256"/>
            <ac:cxnSpMk id="19" creationId="{36F0A85D-4BC2-0F86-1361-31798142A077}"/>
          </ac:cxnSpMkLst>
        </pc:cxnChg>
        <pc:cxnChg chg="mod">
          <ac:chgData name="Sally Polanski" userId="0d104399-68a3-400f-ad56-1a07680c1a32" providerId="ADAL" clId="{D52518C8-584A-49FE-B9B9-617D34B38112}" dt="2022-07-11T12:31:50.368" v="63" actId="14100"/>
          <ac:cxnSpMkLst>
            <pc:docMk/>
            <pc:sldMk cId="3972970902" sldId="256"/>
            <ac:cxnSpMk id="24" creationId="{EC5A9F62-C98D-D88E-7635-407762D76EBC}"/>
          </ac:cxnSpMkLst>
        </pc:cxnChg>
        <pc:cxnChg chg="mod">
          <ac:chgData name="Sally Polanski" userId="0d104399-68a3-400f-ad56-1a07680c1a32" providerId="ADAL" clId="{D52518C8-584A-49FE-B9B9-617D34B38112}" dt="2022-07-11T12:31:42.148" v="61" actId="1076"/>
          <ac:cxnSpMkLst>
            <pc:docMk/>
            <pc:sldMk cId="3972970902" sldId="256"/>
            <ac:cxnSpMk id="40" creationId="{6BBC1378-8DEF-1ED8-C70A-18D1B9E77D28}"/>
          </ac:cxnSpMkLst>
        </pc:cxnChg>
        <pc:cxnChg chg="del mod">
          <ac:chgData name="Sally Polanski" userId="0d104399-68a3-400f-ad56-1a07680c1a32" providerId="ADAL" clId="{D52518C8-584A-49FE-B9B9-617D34B38112}" dt="2022-07-11T12:36:20.637" v="385" actId="478"/>
          <ac:cxnSpMkLst>
            <pc:docMk/>
            <pc:sldMk cId="3972970902" sldId="256"/>
            <ac:cxnSpMk id="41" creationId="{BB6C74B5-7603-F4B5-F6B2-AFC0E4461749}"/>
          </ac:cxnSpMkLst>
        </pc:cxnChg>
        <pc:cxnChg chg="mod">
          <ac:chgData name="Sally Polanski" userId="0d104399-68a3-400f-ad56-1a07680c1a32" providerId="ADAL" clId="{D52518C8-584A-49FE-B9B9-617D34B38112}" dt="2022-07-11T12:31:38.784" v="60" actId="14100"/>
          <ac:cxnSpMkLst>
            <pc:docMk/>
            <pc:sldMk cId="3972970902" sldId="256"/>
            <ac:cxnSpMk id="48" creationId="{82EF97DF-7099-6CF4-8D32-F4C971FF53E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43F3A-3A7A-2338-1C0C-A3F6FF53F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7DDC4-1E67-7D3B-4408-AD0F74B4B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DF9D7-BC69-79EE-74F4-19A4F94B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2991E-90A5-D357-EC6D-439EC5C7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6381C-A667-F4C6-C919-2CEB087E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52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994E-4E83-1CE2-18A3-EA3586C3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138DE-74E6-6050-BD6F-EDEC0E5D0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662C7-1FE8-B069-B551-899D7725D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46195-5B5F-AA89-B1C6-9849CE82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8AE9E-8442-30EC-28B4-F47A1391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9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8E8AA-651B-A8CD-C2D9-F7EB90CF7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7CE21-4AB1-C79F-44AD-AB287994B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7B5DA-7165-1A44-0878-474496FD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AEE4F-1442-3334-C7AC-DCF3BC9A3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8CA7-69C3-0EF2-B314-3606D58B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99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DC26-AB83-8440-38E6-74A030F7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3E1EE-8A64-FAD6-5836-3663AE2E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02337-0F32-EAF7-4FE9-565AE495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055DE-81A4-A27D-FA6A-3CAFB0AA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22E15-1C24-DF28-1B80-A28D3FDA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55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F87E-89A8-4B03-3E83-D423A962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DD1AB-1C75-7A46-179C-6C42ADAB8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85B1B-E8E2-06A1-B3E3-3C4AE888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7F31B-78C5-EC29-1FB5-1ABB7945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6BE06-9B0F-C36F-DBAF-B4DB8BF6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0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2448-F920-53CF-568A-448E8D6E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7C3AC-D5D6-2AB0-6AED-C66910976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1985A-831D-12CF-75F3-809EC2C95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1D18D-5720-45B8-AB90-2E513F51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C6BE8-DB5A-69F2-FE23-E8C29F76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605B0-B2A8-0B80-64E8-A0A2EA0A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13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D364-C96C-E88D-06D1-B53F0D8D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AD425-AE3B-FF8F-6B15-78663F92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8C1F1-B5DC-D832-5F9A-D96CF8E97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499B0E-35DA-B189-E6A2-42CEF96D7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1668A-3872-C1AC-EAB6-F92F3766D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C63C9-5D7B-56D8-81F1-EF4C1133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BA6E54-9334-D70C-9AF2-9663D26A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6652C-8816-F19A-87EE-9D0B75C9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47E84-C33B-01B9-E040-DF2F9347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492A2-9CE3-8804-CAB8-73402D9A4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E13C0-FC80-A0F9-9AED-9B044EB9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A93B3-514B-277C-5740-6CBBBA94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1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14CECB-0A09-41A2-568F-24765EDC1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D7194C-EC41-B208-85D1-4BF38A90A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CA473-226C-3C1C-7445-538CA603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04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F587A-978F-7270-68DC-24D5F58F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0B02E-11B8-D959-2C8A-479E9032B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8878A-8015-4A98-75A3-2E6A68EEC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D02DA-E8FC-01DB-3365-CF53A5F2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81560-503E-7CE2-5CEE-745A054F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0D3DA-9E3A-404F-B144-E222C206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190C0-2423-42E9-AFD9-B7DB017A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0917F5-63F6-440B-17CB-02C46BDEA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003B6-5133-5940-1994-174A64437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134ED-2FF4-F354-FBE7-0CC707F2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172C7-7668-CAC1-4346-6F7EA212F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BD1EC-76A8-0A9C-8351-6C2FFB96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7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38CFD-FEC9-FD7C-1994-154C3343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39DAE-38EB-9FBC-FAAC-6232A80CA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55639-F4E0-FAE5-411E-3FCB9DF15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4688-E6EA-4165-A533-83780CF56642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ECF37-F894-B6EF-00AE-29034F55F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81D8B-3DCB-B195-7187-1F0AA7815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E3623-A897-4E7B-B448-7B6EE651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7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BBE1C5-7290-2543-BD3E-9685F49CBA1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929" y="199707"/>
            <a:ext cx="2104866" cy="1038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AA3531-47DE-5520-5878-6BDF419E44B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6" y="356439"/>
            <a:ext cx="2285842" cy="7902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74E34F-353A-EF00-62D1-5DFF6C5099F1}"/>
              </a:ext>
            </a:extLst>
          </p:cNvPr>
          <p:cNvSpPr txBox="1"/>
          <p:nvPr/>
        </p:nvSpPr>
        <p:spPr>
          <a:xfrm>
            <a:off x="10674091" y="2340339"/>
            <a:ext cx="1215183" cy="56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Vice Chair </a:t>
            </a:r>
            <a:r>
              <a:rPr lang="en-GB" sz="1000" b="1" dirty="0"/>
              <a:t>LD Lead</a:t>
            </a:r>
          </a:p>
          <a:p>
            <a:pPr algn="ctr"/>
            <a:r>
              <a:rPr lang="en-GB" sz="900" dirty="0"/>
              <a:t>Vacant 15 hrs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58296-22FB-7C7B-C335-5F66D320A4C7}"/>
              </a:ext>
            </a:extLst>
          </p:cNvPr>
          <p:cNvSpPr txBox="1"/>
          <p:nvPr/>
        </p:nvSpPr>
        <p:spPr>
          <a:xfrm>
            <a:off x="9212928" y="4406847"/>
            <a:ext cx="1008867" cy="7848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Engagement Co-ordinator</a:t>
            </a:r>
          </a:p>
          <a:p>
            <a:pPr algn="ctr"/>
            <a:r>
              <a:rPr lang="en-GB" sz="900" dirty="0"/>
              <a:t>Paolo 19 hrs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C2BE6E-D3D6-E7B7-A859-282C6FC2F371}"/>
              </a:ext>
            </a:extLst>
          </p:cNvPr>
          <p:cNvSpPr txBox="1"/>
          <p:nvPr/>
        </p:nvSpPr>
        <p:spPr>
          <a:xfrm>
            <a:off x="9212928" y="5623170"/>
            <a:ext cx="1008867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Participation Worker</a:t>
            </a:r>
          </a:p>
          <a:p>
            <a:pPr algn="ctr"/>
            <a:r>
              <a:rPr lang="en-GB" sz="900" dirty="0"/>
              <a:t>Vacant</a:t>
            </a:r>
          </a:p>
          <a:p>
            <a:pPr algn="ctr"/>
            <a:r>
              <a:rPr lang="en-GB" sz="900" dirty="0"/>
              <a:t>14 hrs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90CAE2-06D2-8D75-FDF6-A210FDD90834}"/>
              </a:ext>
            </a:extLst>
          </p:cNvPr>
          <p:cNvSpPr txBox="1"/>
          <p:nvPr/>
        </p:nvSpPr>
        <p:spPr>
          <a:xfrm>
            <a:off x="9089918" y="2082538"/>
            <a:ext cx="1215184" cy="6771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PaCC</a:t>
            </a:r>
            <a:r>
              <a:rPr lang="en-GB" sz="1400" b="1" dirty="0"/>
              <a:t> Chair</a:t>
            </a:r>
            <a:br>
              <a:rPr lang="en-GB" sz="1400" b="1" dirty="0"/>
            </a:br>
            <a:r>
              <a:rPr lang="en-GB" sz="1000" b="1" dirty="0"/>
              <a:t>ND lead</a:t>
            </a:r>
          </a:p>
          <a:p>
            <a:pPr algn="ctr"/>
            <a:r>
              <a:rPr lang="en-GB" sz="1400" dirty="0"/>
              <a:t>Becky 15 hrs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8E27D8-1DAC-E7CF-D421-201F58B0FEE2}"/>
              </a:ext>
            </a:extLst>
          </p:cNvPr>
          <p:cNvSpPr txBox="1"/>
          <p:nvPr/>
        </p:nvSpPr>
        <p:spPr>
          <a:xfrm>
            <a:off x="1573034" y="2192167"/>
            <a:ext cx="1193470" cy="523220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ESPCF Chair</a:t>
            </a:r>
          </a:p>
          <a:p>
            <a:pPr algn="ctr"/>
            <a:r>
              <a:rPr lang="en-GB" sz="1400" dirty="0"/>
              <a:t>Holly 12 hrs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7FA0D3-BBBC-3ECB-8A0A-19727DE655B3}"/>
              </a:ext>
            </a:extLst>
          </p:cNvPr>
          <p:cNvSpPr txBox="1"/>
          <p:nvPr/>
        </p:nvSpPr>
        <p:spPr>
          <a:xfrm>
            <a:off x="852256" y="5623646"/>
            <a:ext cx="1144632" cy="738664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Engagement Workers</a:t>
            </a:r>
          </a:p>
          <a:p>
            <a:pPr algn="ctr"/>
            <a:r>
              <a:rPr lang="en-GB" sz="900" dirty="0"/>
              <a:t>Serene 15 hrs</a:t>
            </a:r>
            <a:br>
              <a:rPr lang="en-GB" sz="900" dirty="0"/>
            </a:br>
            <a:r>
              <a:rPr lang="en-GB" sz="900" dirty="0"/>
              <a:t>Karen 3 hrs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4402B0-AD5D-43C7-DC53-D7ED10B0BC3F}"/>
              </a:ext>
            </a:extLst>
          </p:cNvPr>
          <p:cNvSpPr txBox="1"/>
          <p:nvPr/>
        </p:nvSpPr>
        <p:spPr>
          <a:xfrm>
            <a:off x="2764826" y="5722121"/>
            <a:ext cx="1262943" cy="600164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Admin &amp; Comms Co-ordinator</a:t>
            </a:r>
          </a:p>
          <a:p>
            <a:pPr algn="ctr"/>
            <a:r>
              <a:rPr lang="en-GB" sz="900" dirty="0"/>
              <a:t>Becky 20 hrs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8AC548-3213-CEF3-D6A0-A06D76B5F7FC}"/>
              </a:ext>
            </a:extLst>
          </p:cNvPr>
          <p:cNvSpPr txBox="1"/>
          <p:nvPr/>
        </p:nvSpPr>
        <p:spPr>
          <a:xfrm>
            <a:off x="1748259" y="4362827"/>
            <a:ext cx="1022511" cy="784830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ESPCF Engagement </a:t>
            </a:r>
            <a:br>
              <a:rPr lang="en-GB" sz="1200" b="1" dirty="0"/>
            </a:br>
            <a:r>
              <a:rPr lang="en-GB" sz="1200" b="1" dirty="0"/>
              <a:t>Co-ordinator</a:t>
            </a:r>
          </a:p>
          <a:p>
            <a:pPr algn="ctr"/>
            <a:r>
              <a:rPr lang="en-GB" sz="900" dirty="0"/>
              <a:t>Denise 20 hrs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2FFA18-759B-CF8D-156A-AC9537D462B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2770770" y="4095889"/>
            <a:ext cx="2579245" cy="659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24707DB-5BE4-4073-FD1D-9EB1497643D0}"/>
              </a:ext>
            </a:extLst>
          </p:cNvPr>
          <p:cNvSpPr txBox="1"/>
          <p:nvPr/>
        </p:nvSpPr>
        <p:spPr>
          <a:xfrm>
            <a:off x="5362007" y="3371091"/>
            <a:ext cx="1072381" cy="954107"/>
          </a:xfrm>
          <a:prstGeom prst="rect">
            <a:avLst/>
          </a:prstGeom>
          <a:gradFill flip="none" rotWithShape="1">
            <a:gsLst>
              <a:gs pos="23828">
                <a:srgbClr val="BA8EDA"/>
              </a:gs>
              <a:gs pos="37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Parent Carer Forums (PCF) Partnerships </a:t>
            </a:r>
            <a:br>
              <a:rPr lang="en-GB" sz="1100" b="1" dirty="0"/>
            </a:br>
            <a:r>
              <a:rPr lang="en-GB" sz="1100" b="1" dirty="0"/>
              <a:t>Co-ordinator</a:t>
            </a:r>
          </a:p>
          <a:p>
            <a:pPr algn="ctr"/>
            <a:r>
              <a:rPr lang="en-GB" sz="1100" dirty="0"/>
              <a:t>Vacant 25 hrs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2A98B7-48B6-8947-AA88-BF229B39DCF2}"/>
              </a:ext>
            </a:extLst>
          </p:cNvPr>
          <p:cNvSpPr txBox="1"/>
          <p:nvPr/>
        </p:nvSpPr>
        <p:spPr>
          <a:xfrm>
            <a:off x="10548895" y="5199263"/>
            <a:ext cx="1290287" cy="6001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Communications</a:t>
            </a:r>
          </a:p>
          <a:p>
            <a:pPr algn="ctr"/>
            <a:r>
              <a:rPr lang="en-GB" sz="900" dirty="0"/>
              <a:t>Vicky 5 hrs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18DF3AF-71BF-8C0D-F45A-6FD88D5D70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933" y="4427384"/>
            <a:ext cx="743755" cy="7437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6F0A85D-4BC2-0F86-1361-31798142A077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424572" y="5147657"/>
            <a:ext cx="442055" cy="475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5A9F62-C98D-D88E-7635-407762D76EBC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2766504" y="2453777"/>
            <a:ext cx="2546174" cy="1067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6CA278-1750-4BEC-6E52-6A721BFF87AD}"/>
              </a:ext>
            </a:extLst>
          </p:cNvPr>
          <p:cNvCxnSpPr>
            <a:cxnSpLocks/>
          </p:cNvCxnSpPr>
          <p:nvPr/>
        </p:nvCxnSpPr>
        <p:spPr>
          <a:xfrm>
            <a:off x="2792616" y="5050620"/>
            <a:ext cx="603682" cy="660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BBC1378-8DEF-1ED8-C70A-18D1B9E77D28}"/>
              </a:ext>
            </a:extLst>
          </p:cNvPr>
          <p:cNvCxnSpPr>
            <a:cxnSpLocks/>
          </p:cNvCxnSpPr>
          <p:nvPr/>
        </p:nvCxnSpPr>
        <p:spPr>
          <a:xfrm>
            <a:off x="6434388" y="4102418"/>
            <a:ext cx="2765502" cy="5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2EF97DF-7099-6CF4-8D32-F4C971FF53E7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421003" y="2421092"/>
            <a:ext cx="2668915" cy="1082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E34B1FC-DF41-6515-A149-999E02E33F3A}"/>
              </a:ext>
            </a:extLst>
          </p:cNvPr>
          <p:cNvCxnSpPr>
            <a:cxnSpLocks/>
          </p:cNvCxnSpPr>
          <p:nvPr/>
        </p:nvCxnSpPr>
        <p:spPr>
          <a:xfrm>
            <a:off x="10305102" y="2271747"/>
            <a:ext cx="368989" cy="6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3B6517A-AE71-FCA2-BF1F-7B0CA994EE3C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9717362" y="5191677"/>
            <a:ext cx="0" cy="431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907DA4A-3500-A5EB-DAB9-9EA8FA803820}"/>
              </a:ext>
            </a:extLst>
          </p:cNvPr>
          <p:cNvSpPr txBox="1"/>
          <p:nvPr/>
        </p:nvSpPr>
        <p:spPr>
          <a:xfrm>
            <a:off x="8637652" y="3155992"/>
            <a:ext cx="2516517" cy="7848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00" b="1" dirty="0"/>
          </a:p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Parent Carer Representatives </a:t>
            </a:r>
            <a:r>
              <a:rPr lang="en-GB" sz="1200" dirty="0"/>
              <a:t>(various hours)</a:t>
            </a:r>
          </a:p>
          <a:p>
            <a:pPr algn="ctr"/>
            <a:endParaRPr lang="en-GB" sz="9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E168A21-7C52-CD55-EE12-AB27D566CE47}"/>
              </a:ext>
            </a:extLst>
          </p:cNvPr>
          <p:cNvSpPr txBox="1"/>
          <p:nvPr/>
        </p:nvSpPr>
        <p:spPr>
          <a:xfrm>
            <a:off x="852255" y="3073249"/>
            <a:ext cx="2538488" cy="784830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00" b="1" dirty="0"/>
          </a:p>
          <a:p>
            <a:pPr algn="ctr"/>
            <a:r>
              <a:rPr lang="en-GB" sz="1200" b="1" dirty="0"/>
              <a:t>ESPCF Parent Carer Representatives </a:t>
            </a:r>
            <a:br>
              <a:rPr lang="en-GB" sz="1200" b="1" dirty="0"/>
            </a:br>
            <a:r>
              <a:rPr lang="en-GB" sz="1200" dirty="0"/>
              <a:t>(various hours)</a:t>
            </a:r>
          </a:p>
          <a:p>
            <a:pPr algn="ctr"/>
            <a:endParaRPr lang="en-GB" sz="9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4AE1AF6-A62C-7186-5A20-617ED6C58E25}"/>
              </a:ext>
            </a:extLst>
          </p:cNvPr>
          <p:cNvSpPr txBox="1"/>
          <p:nvPr/>
        </p:nvSpPr>
        <p:spPr>
          <a:xfrm>
            <a:off x="1293390" y="1352236"/>
            <a:ext cx="1416204" cy="461665"/>
          </a:xfrm>
          <a:prstGeom prst="rect">
            <a:avLst/>
          </a:prstGeom>
          <a:solidFill>
            <a:srgbClr val="9751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ESPCF Steering Group</a:t>
            </a:r>
            <a:endParaRPr lang="en-GB" sz="9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FC3CC41-78A2-5BA5-D3E7-4424F583CAA3}"/>
              </a:ext>
            </a:extLst>
          </p:cNvPr>
          <p:cNvSpPr txBox="1"/>
          <p:nvPr/>
        </p:nvSpPr>
        <p:spPr>
          <a:xfrm>
            <a:off x="9109770" y="1335082"/>
            <a:ext cx="121518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PaCC</a:t>
            </a:r>
            <a:r>
              <a:rPr lang="en-GB" sz="1200" b="1" dirty="0"/>
              <a:t> Steering Group</a:t>
            </a:r>
            <a:endParaRPr lang="en-GB" sz="1200" dirty="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616AFE3-C899-2C39-71FB-5896776B94A8}"/>
              </a:ext>
            </a:extLst>
          </p:cNvPr>
          <p:cNvCxnSpPr>
            <a:cxnSpLocks/>
          </p:cNvCxnSpPr>
          <p:nvPr/>
        </p:nvCxnSpPr>
        <p:spPr>
          <a:xfrm>
            <a:off x="11496675" y="2901340"/>
            <a:ext cx="0" cy="2297923"/>
          </a:xfrm>
          <a:prstGeom prst="line">
            <a:avLst/>
          </a:prstGeom>
          <a:ln w="31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FD59461-CCB8-7A25-0A87-8E48C762CFDF}"/>
              </a:ext>
            </a:extLst>
          </p:cNvPr>
          <p:cNvSpPr txBox="1"/>
          <p:nvPr/>
        </p:nvSpPr>
        <p:spPr>
          <a:xfrm>
            <a:off x="4522375" y="1754832"/>
            <a:ext cx="275164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ESPCF and </a:t>
            </a:r>
            <a:r>
              <a:rPr lang="en-GB" sz="1200" dirty="0" err="1"/>
              <a:t>PaCC</a:t>
            </a:r>
            <a:r>
              <a:rPr lang="en-GB" sz="1200" dirty="0"/>
              <a:t> are hosted and supported by Amaze, which this PCF Partnerships post will fulfil.  PCF strategy, priority setting and decision-making rests with the PCF steering groups.</a:t>
            </a:r>
          </a:p>
        </p:txBody>
      </p:sp>
    </p:spTree>
    <p:extLst>
      <p:ext uri="{BB962C8B-B14F-4D97-AF65-F5344CB8AC3E}">
        <p14:creationId xmlns:p14="http://schemas.microsoft.com/office/powerpoint/2010/main" val="397297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9b5758-1f0b-4b2d-a342-059be750947f">
      <Terms xmlns="http://schemas.microsoft.com/office/infopath/2007/PartnerControls"/>
    </lcf76f155ced4ddcb4097134ff3c332f>
    <TaxCatchAll xmlns="8a3d1748-dfcf-4b48-8375-bb74e4bfda1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16FC5330D3C43BB7821A5C97F088F" ma:contentTypeVersion="16" ma:contentTypeDescription="Create a new document." ma:contentTypeScope="" ma:versionID="10912fbc46f1d7ba42d5d1759a1cbd95">
  <xsd:schema xmlns:xsd="http://www.w3.org/2001/XMLSchema" xmlns:xs="http://www.w3.org/2001/XMLSchema" xmlns:p="http://schemas.microsoft.com/office/2006/metadata/properties" xmlns:ns2="8a3d1748-dfcf-4b48-8375-bb74e4bfda14" xmlns:ns3="6c9b5758-1f0b-4b2d-a342-059be750947f" targetNamespace="http://schemas.microsoft.com/office/2006/metadata/properties" ma:root="true" ma:fieldsID="a35412a6813828156d21607aafe35d16" ns2:_="" ns3:_="">
    <xsd:import namespace="8a3d1748-dfcf-4b48-8375-bb74e4bfda14"/>
    <xsd:import namespace="6c9b5758-1f0b-4b2d-a342-059be75094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d1748-dfcf-4b48-8375-bb74e4bfda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ffd3841-048e-4881-bb69-ed69a756145b}" ma:internalName="TaxCatchAll" ma:showField="CatchAllData" ma:web="8a3d1748-dfcf-4b48-8375-bb74e4bfda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b5758-1f0b-4b2d-a342-059be7509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2ee68a-b850-44b3-a019-1d34be6d3c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FC6C0F-DD24-4FFE-8A42-8E873542F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515DC0-BD60-4C79-BEE9-94967933CEC1}">
  <ds:schemaRefs>
    <ds:schemaRef ds:uri="http://schemas.microsoft.com/office/2006/metadata/properties"/>
    <ds:schemaRef ds:uri="http://schemas.microsoft.com/office/infopath/2007/PartnerControls"/>
    <ds:schemaRef ds:uri="6c9b5758-1f0b-4b2d-a342-059be750947f"/>
    <ds:schemaRef ds:uri="8a3d1748-dfcf-4b48-8375-bb74e4bfda14"/>
  </ds:schemaRefs>
</ds:datastoreItem>
</file>

<file path=customXml/itemProps3.xml><?xml version="1.0" encoding="utf-8"?>
<ds:datastoreItem xmlns:ds="http://schemas.openxmlformats.org/officeDocument/2006/customXml" ds:itemID="{C8BBCC64-F3A2-4044-A29A-27851EF930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d1748-dfcf-4b48-8375-bb74e4bfda14"/>
    <ds:schemaRef ds:uri="6c9b5758-1f0b-4b2d-a342-059be75094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127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Polanski</dc:creator>
  <cp:lastModifiedBy>Sally Polanski</cp:lastModifiedBy>
  <cp:revision>1</cp:revision>
  <dcterms:created xsi:type="dcterms:W3CDTF">2022-07-06T15:41:20Z</dcterms:created>
  <dcterms:modified xsi:type="dcterms:W3CDTF">2022-07-11T12:38:32Z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0x0101005A916FC5330D3C43BB7821A5C97F088F</vt:lpwstr>
  </property>
  <property fmtid="{D5CDD505-2E9C-101B-9397-08002B2CF9AE}" pid="3" name="MediaServiceImageTags">
    <vt:lpwstr/>
  </property>
</Properties>
</file>